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95" r:id="rId2"/>
    <p:sldId id="279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4" r:id="rId11"/>
    <p:sldId id="303" r:id="rId12"/>
    <p:sldId id="305" r:id="rId13"/>
    <p:sldId id="306" r:id="rId14"/>
    <p:sldId id="307" r:id="rId15"/>
    <p:sldId id="308" r:id="rId16"/>
  </p:sldIdLst>
  <p:sldSz cx="12192000" cy="6858000"/>
  <p:notesSz cx="6858000" cy="9144000"/>
  <p:embeddedFontLst>
    <p:embeddedFont>
      <p:font typeface="微软雅黑 Light" panose="020B0502040204020203" pitchFamily="34" charset="-122"/>
      <p:regular r:id="rId18"/>
    </p:embeddedFont>
    <p:embeddedFont>
      <p:font typeface="方正粗宋简体" panose="02010600030101010101" charset="-12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hruti" panose="020B0604020202020204" charset="0"/>
      <p:regular r:id="rId24"/>
      <p:bold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Simplified Arabic Fixed" panose="020B0604020202020204" charset="-78"/>
      <p:regular r:id="rId28"/>
    </p:embeddedFont>
    <p:embeddedFont>
      <p:font typeface="Microsoft JhengHei" panose="020B0604030504040204" pitchFamily="34" charset="-120"/>
      <p:regular r:id="rId29"/>
      <p:bold r:id="rId30"/>
    </p:embeddedFont>
    <p:embeddedFont>
      <p:font typeface="Arial Unicode MS" panose="020B0604020202020204" pitchFamily="34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414" autoAdjust="0"/>
  </p:normalViewPr>
  <p:slideViewPr>
    <p:cSldViewPr snapToGrid="0">
      <p:cViewPr varScale="1">
        <p:scale>
          <a:sx n="115" d="100"/>
          <a:sy n="115" d="100"/>
        </p:scale>
        <p:origin x="780" y="-324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1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7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0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0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18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以前想仗剑天涯，现在只想陪你刷牙！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206815" y="178051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029451" y="3324013"/>
            <a:ext cx="4767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带你认识我朋友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805830"/>
              </p:ext>
            </p:extLst>
          </p:nvPr>
        </p:nvGraphicFramePr>
        <p:xfrm>
          <a:off x="534712" y="1201203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9546"/>
                <a:gridCol w="906088"/>
                <a:gridCol w="814647"/>
                <a:gridCol w="649855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建军节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787532" y="4207951"/>
            <a:ext cx="52629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第一次正式的带你去认识我的朋友，我想向大家介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绍你，让朋友知道你的存在。带你融入我的圈子，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让你知道我平时生活的样子。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972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123005" y="2702648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7620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第一次矛盾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660784"/>
              </p:ext>
            </p:extLst>
          </p:nvPr>
        </p:nvGraphicFramePr>
        <p:xfrm>
          <a:off x="534712" y="1201203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9546"/>
                <a:gridCol w="906088"/>
                <a:gridCol w="814647"/>
                <a:gridCol w="649855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建军节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733963" y="4199582"/>
            <a:ext cx="4992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这天是我们第一次的矛盾。亲爱的，抱歉有时候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有点粗心大意，我一直想对你更好更好一点。未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来的日子里面我会改正的。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72521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6366" y="27242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28824" y="2810998"/>
            <a:ext cx="199285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08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658100" y="3268987"/>
            <a:ext cx="4275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第一次出远门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58786"/>
              </p:ext>
            </p:extLst>
          </p:nvPr>
        </p:nvGraphicFramePr>
        <p:xfrm>
          <a:off x="534712" y="1201203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9546"/>
                <a:gridCol w="906088"/>
                <a:gridCol w="814647"/>
                <a:gridCol w="649855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建军节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730" y="1154437"/>
            <a:ext cx="2819400" cy="2114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6750455" y="4194914"/>
            <a:ext cx="4947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第一次和你出去旅行，因为有你在身边，似乎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登山所有的疲倦都不知所踪。你说你喜欢去旅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行，亲爱的，后面我们单独出去一次旅行吧。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316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710449" y="3630298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43394" y="2754598"/>
            <a:ext cx="20569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08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第一个七夕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990611"/>
              </p:ext>
            </p:extLst>
          </p:nvPr>
        </p:nvGraphicFramePr>
        <p:xfrm>
          <a:off x="534712" y="1201203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9546"/>
                <a:gridCol w="906088"/>
                <a:gridCol w="814647"/>
                <a:gridCol w="649855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建军节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2381">
            <a:off x="6553386" y="1244242"/>
            <a:ext cx="1993900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6787532" y="4266548"/>
            <a:ext cx="4851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第一个七夕。亲爱的，抱歉，没有选到你喜欢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的礼物。我希望我们的爱情想永生花一样永远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开的绚烂，礼物后面补上。最后，我爱你！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114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我想和你一起来创造。爱你呦！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  <p:extLst>
      <p:ext uri="{BB962C8B-B14F-4D97-AF65-F5344CB8AC3E}">
        <p14:creationId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18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949498" y="450756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97666"/>
              </p:ext>
            </p:extLst>
          </p:nvPr>
        </p:nvGraphicFramePr>
        <p:xfrm>
          <a:off x="336137" y="1173479"/>
          <a:ext cx="5963094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15"/>
                <a:gridCol w="854579"/>
                <a:gridCol w="792474"/>
                <a:gridCol w="797044"/>
                <a:gridCol w="905854"/>
                <a:gridCol w="905854"/>
                <a:gridCol w="998274"/>
              </a:tblGrid>
              <a:tr h="28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3565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sz="3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芒种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+mn-lt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+mn-lt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90671" y="1373256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第一次邂逅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58075" y="4116458"/>
            <a:ext cx="4968000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050" dirty="0" smtClean="0"/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似乎上天发现相爱的人们总会有些奇妙的相遇。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那天公交车上的邂逅，你的碎花裙和下车时的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回眸一笑，我至今都记忆犹新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8806">
            <a:off x="6853252" y="1194393"/>
            <a:ext cx="2228850" cy="2340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862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750528" y="449188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75534" y="2870195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夜晚相遇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394777"/>
              </p:ext>
            </p:extLst>
          </p:nvPr>
        </p:nvGraphicFramePr>
        <p:xfrm>
          <a:off x="323870" y="1113497"/>
          <a:ext cx="5963094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15"/>
                <a:gridCol w="854579"/>
                <a:gridCol w="792474"/>
                <a:gridCol w="797044"/>
                <a:gridCol w="905854"/>
                <a:gridCol w="905854"/>
                <a:gridCol w="998274"/>
              </a:tblGrid>
              <a:tr h="28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3565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sz="3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芒种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+mn-lt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+mn-lt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642643" y="4219664"/>
            <a:ext cx="52629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回想起那晚的相遇，总想会心一笑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。从航空港的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这头走向那头，从天南聊到地北，聊不完的天，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说不完的话。刚认识两天的我们就像认识了很久一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样，我想这应该就是爱情开端时的样子吧。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86" y="1297312"/>
            <a:ext cx="1930400" cy="2578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1675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72345" y="446984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正式见面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384684"/>
              </p:ext>
            </p:extLst>
          </p:nvPr>
        </p:nvGraphicFramePr>
        <p:xfrm>
          <a:off x="323870" y="1113497"/>
          <a:ext cx="5963094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15"/>
                <a:gridCol w="854579"/>
                <a:gridCol w="792474"/>
                <a:gridCol w="797044"/>
                <a:gridCol w="905854"/>
                <a:gridCol w="905854"/>
                <a:gridCol w="998274"/>
              </a:tblGrid>
              <a:tr h="288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3565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CN" altLang="en-US" sz="3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芒种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1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+mn-lt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+mn-lt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9226">
            <a:off x="7024063" y="1138850"/>
            <a:ext cx="1714951" cy="2743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3"/>
          <p:cNvSpPr txBox="1"/>
          <p:nvPr/>
        </p:nvSpPr>
        <p:spPr>
          <a:xfrm>
            <a:off x="6713245" y="4241640"/>
            <a:ext cx="52629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第一次正式见面，第一次和你看电影，第一次送你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玫瑰花。夜晚的信息学院行，让我们对彼此都有了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更深的了解。然后我发现了你的战斗力，哈哈哈。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然而我喜欢呀。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95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361229" y="17330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310539"/>
              </p:ext>
            </p:extLst>
          </p:nvPr>
        </p:nvGraphicFramePr>
        <p:xfrm>
          <a:off x="583103" y="1156052"/>
          <a:ext cx="5580933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960729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建党节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六月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01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杜甫草堂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9624" y="4229718"/>
            <a:ext cx="47623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第一次出游，虽然天气炎热，但是和你在一起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的路上总会有欢声笑语。让你开心与欢笑似乎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就是我存在的意义。第一次向你表明心迹，突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然发现自己的生活中习惯了你的存在。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8294">
            <a:off x="7011144" y="1363373"/>
            <a:ext cx="1803400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710449" y="35492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10074" y="2914331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第一次表白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743258"/>
              </p:ext>
            </p:extLst>
          </p:nvPr>
        </p:nvGraphicFramePr>
        <p:xfrm>
          <a:off x="583103" y="1156052"/>
          <a:ext cx="5580933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960729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建党节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六月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779537" y="4207951"/>
            <a:ext cx="49465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一段时间内的患得患失，每天打开无数遍微信，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害怕错过和你的每一次交谈。发现自己已经喜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欢上了你这么一个开朗，爱笑，偶尔有点小霸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道的女孩。最后忠诚的卫士一直都在你身边。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5594">
            <a:off x="6810350" y="1352424"/>
            <a:ext cx="2590800" cy="19526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60491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40797" y="44822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140175" y="2789427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054193" y="3238198"/>
            <a:ext cx="2643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私人电影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395392"/>
              </p:ext>
            </p:extLst>
          </p:nvPr>
        </p:nvGraphicFramePr>
        <p:xfrm>
          <a:off x="674463" y="1173479"/>
          <a:ext cx="5580933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960729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建党节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六月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zh-CN" altLang="en-US" sz="3000" b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624027" y="4206302"/>
            <a:ext cx="52629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当你答应和我一起去看私人电影的时候，心都快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飞起来了。躺在你旁边看电影，心扑通扑通的跳个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个不停。第一次和你拥抱，让我知道了爱情原来是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这个样子，多么庆幸在对的时间遇到了你。</a:t>
            </a:r>
            <a:endParaRPr lang="zh-CN" altLang="en-US" dirty="0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9069">
            <a:off x="6545051" y="1398038"/>
            <a:ext cx="1993900" cy="2667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54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336797" y="450896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033879" y="2761729"/>
            <a:ext cx="19094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28211" y="322088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确定关系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45828"/>
              </p:ext>
            </p:extLst>
          </p:nvPr>
        </p:nvGraphicFramePr>
        <p:xfrm>
          <a:off x="583103" y="1156052"/>
          <a:ext cx="5580933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960729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建党节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六月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b="1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0346">
            <a:off x="6679452" y="1613441"/>
            <a:ext cx="3162300" cy="179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/>
          <p:cNvSpPr txBox="1"/>
          <p:nvPr/>
        </p:nvSpPr>
        <p:spPr>
          <a:xfrm>
            <a:off x="6790934" y="4271197"/>
            <a:ext cx="50495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可能那天的瞌睡虫调皮了一下，让你早早的入睡。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当你没有明确答应我的时候，心情有点患得患失。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当载你回家你自然而然靠到我肩膀上的时候，心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底默默的欢呼了一声，</a:t>
            </a:r>
            <a:r>
              <a:rPr lang="en-US" altLang="zh-CN" dirty="0" smtClean="0"/>
              <a:t>Yes</a:t>
            </a:r>
            <a:r>
              <a:rPr lang="zh-CN" altLang="en-US" dirty="0" smtClean="0"/>
              <a:t>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12604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123005" y="176647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095585"/>
              </p:ext>
            </p:extLst>
          </p:nvPr>
        </p:nvGraphicFramePr>
        <p:xfrm>
          <a:off x="534712" y="1201203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09546"/>
                <a:gridCol w="906088"/>
                <a:gridCol w="814647"/>
                <a:gridCol w="649855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建军节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63075" y="2789426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54371" y="3267335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在家做饭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90815" y="4188646"/>
            <a:ext cx="4877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那几天我们一起在家做饭，一起打扫房间，一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起窝在床上看剧。就突然很向往和你一起生活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的样子，这里一定充满着家的味道。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4617">
            <a:off x="6843828" y="1236269"/>
            <a:ext cx="1924509" cy="2566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1754</Words>
  <Application>Microsoft Office PowerPoint</Application>
  <PresentationFormat>宽屏</PresentationFormat>
  <Paragraphs>935</Paragraphs>
  <Slides>15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微软雅黑 Light</vt:lpstr>
      <vt:lpstr>方正粗宋简体</vt:lpstr>
      <vt:lpstr>Calibri</vt:lpstr>
      <vt:lpstr>Shruti</vt:lpstr>
      <vt:lpstr>宋体</vt:lpstr>
      <vt:lpstr>Calibri Light</vt:lpstr>
      <vt:lpstr>Simplified Arabic Fixed</vt:lpstr>
      <vt:lpstr>Microsoft JhengHei</vt:lpstr>
      <vt:lpstr>Arial Unicode MS</vt:lpstr>
      <vt:lpstr>叶根友疾风草书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WQM</cp:lastModifiedBy>
  <cp:revision>247</cp:revision>
  <dcterms:created xsi:type="dcterms:W3CDTF">2013-12-19T10:27:54Z</dcterms:created>
  <dcterms:modified xsi:type="dcterms:W3CDTF">2018-08-16T18:03:18Z</dcterms:modified>
</cp:coreProperties>
</file>